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150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4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BF5E8-A162-84CA-B117-C069160D7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41D05A-313F-92E8-B7BD-ABCC684F3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1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E6FDB-6C13-7F48-E563-FE6CCE61A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8D71-0374-4CBF-AF09-4F6BB024E66E}" type="datetimeFigureOut">
              <a:rPr lang="en-150" smtClean="0"/>
              <a:t>25.02.2026</a:t>
            </a:fld>
            <a:endParaRPr lang="en-1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B9F24-9B62-0DC9-9400-EE69E0FC7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6E35C-8BC2-7426-AA44-FBAA5BBC2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05C1-7F19-4C02-91FA-276BFD91787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497679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73167-D812-C6C6-C2B0-C81434061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063A20-B3F2-C650-A6ED-2D0B4B282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4AE73-2823-748C-2A84-D71347E36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8D71-0374-4CBF-AF09-4F6BB024E66E}" type="datetimeFigureOut">
              <a:rPr lang="en-150" smtClean="0"/>
              <a:t>25.02.2026</a:t>
            </a:fld>
            <a:endParaRPr lang="en-1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3035A-E0BC-F252-BC6B-3A79B513A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0EBAC-E2CF-8BEE-ABB9-F71B9FFFA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05C1-7F19-4C02-91FA-276BFD91787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60240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38BEC2-55A4-2225-443A-924956F463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17046B-F394-D565-13A8-058A388CF1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D54D0-9A68-A09A-B032-E22A6A2F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8D71-0374-4CBF-AF09-4F6BB024E66E}" type="datetimeFigureOut">
              <a:rPr lang="en-150" smtClean="0"/>
              <a:t>25.02.2026</a:t>
            </a:fld>
            <a:endParaRPr lang="en-1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6A623-7F7B-37D3-3A8C-609823978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3B6FC-9FD0-6648-5210-F97AB7BFF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05C1-7F19-4C02-91FA-276BFD91787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08095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70861-08D7-79B6-B534-5EE04334A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E2B33-CFB0-C2E2-9914-CEF4D118B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0FE40-3B74-6A65-3513-12B6D78CE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8D71-0374-4CBF-AF09-4F6BB024E66E}" type="datetimeFigureOut">
              <a:rPr lang="en-150" smtClean="0"/>
              <a:t>25.02.2026</a:t>
            </a:fld>
            <a:endParaRPr lang="en-1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FEE73-4058-2434-5C8A-F1510A3F7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72E5A-4C18-0861-9A4A-3E5971959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05C1-7F19-4C02-91FA-276BFD91787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537705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0B3C-DD52-28C5-62AB-A06884DCD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9C869-FE2F-9BDC-FF4D-388AE5824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2D210-6065-E203-7A01-ACA57BEB5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8D71-0374-4CBF-AF09-4F6BB024E66E}" type="datetimeFigureOut">
              <a:rPr lang="en-150" smtClean="0"/>
              <a:t>25.02.2026</a:t>
            </a:fld>
            <a:endParaRPr lang="en-1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F6224-1E7F-FB3F-8A9D-D9AF0B1F1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2A038-FDF3-D4EB-D43E-1685352B8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05C1-7F19-4C02-91FA-276BFD91787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820764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5507B-7D47-8B07-91C8-79BD2FE40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EFCBB-D536-DB29-12C6-D990394E98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787872-08F3-9C1C-8D51-38824243B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6E1AC-FF7B-AE0F-A456-45C4BF365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8D71-0374-4CBF-AF09-4F6BB024E66E}" type="datetimeFigureOut">
              <a:rPr lang="en-150" smtClean="0"/>
              <a:t>25.02.2026</a:t>
            </a:fld>
            <a:endParaRPr lang="en-15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106BC-0FDC-45BD-AAC4-CCC2FA37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ED10FD-4389-5FD9-9330-6C58C7CB4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05C1-7F19-4C02-91FA-276BFD91787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234039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C994A-671B-C1A4-2A58-7B414415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054DA-6D60-DAF6-06D4-CEE451D91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F1292F-0B4E-B862-AF68-251376D0E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5994F8-97F9-3C86-E72E-97D2C5B653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7BDE84-52A2-31F5-8895-64ACEED94F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3C06D5-5433-0ECD-9E47-113E0DC54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8D71-0374-4CBF-AF09-4F6BB024E66E}" type="datetimeFigureOut">
              <a:rPr lang="en-150" smtClean="0"/>
              <a:t>25.02.2026</a:t>
            </a:fld>
            <a:endParaRPr lang="en-15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AFD368-A6B8-7300-207A-EF71172EE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8AA29F-3A41-7D3A-9A28-AC3455119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05C1-7F19-4C02-91FA-276BFD91787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440206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93298-29A5-3AD9-8F11-F5A637682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B68E40-CC38-070E-CA1F-78CE6D25B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8D71-0374-4CBF-AF09-4F6BB024E66E}" type="datetimeFigureOut">
              <a:rPr lang="en-150" smtClean="0"/>
              <a:t>25.02.2026</a:t>
            </a:fld>
            <a:endParaRPr lang="en-15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ECB4AC-F762-131E-BD01-052100F3A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9E6275-0332-89B2-36D2-9542E7E0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05C1-7F19-4C02-91FA-276BFD91787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549212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D47986-8991-1E9F-703A-2B1CF113A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8D71-0374-4CBF-AF09-4F6BB024E66E}" type="datetimeFigureOut">
              <a:rPr lang="en-150" smtClean="0"/>
              <a:t>25.02.2026</a:t>
            </a:fld>
            <a:endParaRPr lang="en-15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331A9B-0A72-19EA-0991-B8A7C6C67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DB470C-F69C-1A8B-504A-A17AAFF48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05C1-7F19-4C02-91FA-276BFD91787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07258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8C4AF-144B-AA16-49DC-06171DBF6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07907-1B88-CFCD-2A51-2E257327E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B9BD0C-B48B-4D67-243A-BD124817C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BC5AAC-402A-F920-491A-FADA0C976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8D71-0374-4CBF-AF09-4F6BB024E66E}" type="datetimeFigureOut">
              <a:rPr lang="en-150" smtClean="0"/>
              <a:t>25.02.2026</a:t>
            </a:fld>
            <a:endParaRPr lang="en-15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EFC2F-A345-BC74-87D5-A7393C106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431B20-0433-442F-0A8C-E50422C1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05C1-7F19-4C02-91FA-276BFD91787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167268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1F238-5212-3563-7B44-AF3022C78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5E504F-60B8-0204-F591-852BD8BC01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15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55B9F5-13D2-3363-63A5-2BDBB419E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E8A097-E2F3-2812-1A86-5EEA9F9A7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8D71-0374-4CBF-AF09-4F6BB024E66E}" type="datetimeFigureOut">
              <a:rPr lang="en-150" smtClean="0"/>
              <a:t>25.02.2026</a:t>
            </a:fld>
            <a:endParaRPr lang="en-15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8D783A-0075-8995-483F-C09713B95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CD61E-EEA7-63C4-D476-A5F45D359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05C1-7F19-4C02-91FA-276BFD91787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774151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62E3DA-4110-1ECA-0B66-A6D39FF9D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55187-27F5-0B4E-62FB-7153CE5AC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5DA1C-2186-C417-C66D-7576082DD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C8D71-0374-4CBF-AF09-4F6BB024E66E}" type="datetimeFigureOut">
              <a:rPr lang="en-150" smtClean="0"/>
              <a:t>25.02.2026</a:t>
            </a:fld>
            <a:endParaRPr lang="en-1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1218E-DC87-4B75-ECC2-AB0080826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1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F12D7-DA1A-313C-5B99-F1902B60FE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BA05C1-7F19-4C02-91FA-276BFD91787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67215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150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262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82B10C-ED21-0F3E-5A91-7B9E453B0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163" y="3833091"/>
            <a:ext cx="7767782" cy="683636"/>
          </a:xfrm>
        </p:spPr>
        <p:txBody>
          <a:bodyPr>
            <a:normAutofit fontScale="90000"/>
          </a:bodyPr>
          <a:lstStyle/>
          <a:p>
            <a:endParaRPr lang="en-15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7504D60-4623-D14E-4AD4-37D9D822B0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163" y="4590470"/>
            <a:ext cx="7767782" cy="683636"/>
          </a:xfrm>
        </p:spPr>
        <p:txBody>
          <a:bodyPr/>
          <a:lstStyle/>
          <a:p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2264670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FD3322ED-00DB-2D1C-D913-9B646CC2A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200" y="2267530"/>
            <a:ext cx="7767782" cy="683636"/>
          </a:xfrm>
        </p:spPr>
        <p:txBody>
          <a:bodyPr>
            <a:normAutofit fontScale="90000"/>
          </a:bodyPr>
          <a:lstStyle/>
          <a:p>
            <a:endParaRPr lang="en-150" dirty="0"/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86F01A12-F342-DC3C-81D0-F7ACFA946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200" y="3087182"/>
            <a:ext cx="7767782" cy="683636"/>
          </a:xfrm>
        </p:spPr>
        <p:txBody>
          <a:bodyPr/>
          <a:lstStyle/>
          <a:p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1008575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6480-FCD4-6CDB-0130-B0AA09E7C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A004B-E2AE-C003-9A06-507B36C68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2773996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76252-840A-FEB6-9061-2FE11B789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27E2F-0362-AC02-3331-BC4FF6637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805164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21C65-38EB-0656-475F-A97357ACE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0F1EF-A369-EACF-D36E-B5856123F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640887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FEDF3-E7FC-4F08-3332-C53E2ECBA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92C02-F48B-66AF-F8A0-147A5F85C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613545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Antonio Naranča</dc:creator>
  <cp:lastModifiedBy>Antonio Naranča</cp:lastModifiedBy>
  <cp:revision>1</cp:revision>
  <dcterms:created xsi:type="dcterms:W3CDTF">2026-02-25T10:45:37Z</dcterms:created>
  <dcterms:modified xsi:type="dcterms:W3CDTF">2026-02-25T10:57:59Z</dcterms:modified>
</cp:coreProperties>
</file>